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256" r:id="rId5"/>
    <p:sldId id="261" r:id="rId6"/>
    <p:sldId id="257" r:id="rId7"/>
    <p:sldId id="324" r:id="rId8"/>
    <p:sldId id="371" r:id="rId9"/>
    <p:sldId id="369" r:id="rId10"/>
    <p:sldId id="356" r:id="rId11"/>
    <p:sldId id="355" r:id="rId12"/>
    <p:sldId id="350" r:id="rId13"/>
    <p:sldId id="351" r:id="rId14"/>
    <p:sldId id="352" r:id="rId15"/>
    <p:sldId id="353" r:id="rId16"/>
    <p:sldId id="357" r:id="rId17"/>
    <p:sldId id="358" r:id="rId18"/>
    <p:sldId id="363" r:id="rId19"/>
    <p:sldId id="360" r:id="rId20"/>
    <p:sldId id="367" r:id="rId21"/>
    <p:sldId id="364" r:id="rId22"/>
    <p:sldId id="362" r:id="rId23"/>
    <p:sldId id="365" r:id="rId24"/>
    <p:sldId id="366" r:id="rId25"/>
    <p:sldId id="335" r:id="rId26"/>
    <p:sldId id="368" r:id="rId27"/>
    <p:sldId id="33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5AFF-FB48-4BEE-89BA-8B7A5378379B}" v="31" dt="2024-04-04T07:09:15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92" autoAdjust="0"/>
  </p:normalViewPr>
  <p:slideViewPr>
    <p:cSldViewPr snapToGrid="0">
      <p:cViewPr>
        <p:scale>
          <a:sx n="97" d="100"/>
          <a:sy n="97" d="100"/>
        </p:scale>
        <p:origin x="111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4T09:52:18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1,'896'0,"-878"0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04.11.2024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31F8-7062-9FFC-8B2C-6F24BEBB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F4C864-9973-9CFE-3FC7-D2B381A5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F32D65-4238-937D-2BD0-67AF6CFA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DD0115-7628-3FB3-CBD1-50A1E449A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050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ABBF-18D3-9782-B614-51B3FA2B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E4B06-98BF-229B-E675-5F3C73993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2CBEAD-B80D-6CC8-DB66-D211B7570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9D8078-63AA-D8D3-4744-A39D7892F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593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D79A-191F-BFCA-B74E-9C2C9CD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0F5C26-612F-6422-F8C4-5C2D19812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E179F4-FD59-866D-7242-7118C619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F40F0A-03AE-99F9-EA8C-9F5C715E1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30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EF79-5815-611F-19F7-7AD2D6D6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8A0C5F-ECC4-C203-E0B1-CDF5E2024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FBEE1D-F254-7F8D-B3F0-CD1710641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A7F1F-0469-173A-9133-BC3FF8FBC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47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C5CD-6879-D17A-855C-F74566D1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1FD0FE-7396-3D55-C6C7-D33610DB6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125AFD-44FC-7EE1-ECDD-9261A8A90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00CED5-39E0-114D-54BD-CCCC91F01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458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774F-1F75-9D23-4C55-7FC59BC6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9DBD40-5F50-6F22-E6A3-9F742940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D90D37-D9C8-5098-BC27-ECA9E38E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123B70-2960-C49B-24A6-5D9E6145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8734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E623-A825-128D-1FED-6E93DE58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6F5559-EA74-B707-3C67-B0A69FEB5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CB34D3-7B94-E625-1FED-60496124C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E499C-E348-23C2-29C5-64B167A21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587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B5C6-A111-A689-FA19-BB029323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6D1038-7C26-9073-C2E0-BBC7CE44F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D082A9-2B1F-1BCF-152E-64911E4CD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2B8EEC-B825-3C26-716E-C568B8899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597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1AE0-FF2D-CF4E-40B0-E344BF7B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5B1C7C-E98A-7E40-2325-2AF91C255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3EC37E-A14B-0542-2123-88C7E8B2A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05DAC6-ACB1-21E2-A2A9-EB87F7AA6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259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4F15-3933-FBBA-9D25-5ADFC206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EDF341-597F-8B24-8DC3-B50DFE590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C40C8A-0575-CC13-3A7D-B9D4890B8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D189F-4C0F-BED6-55F4-C6D40BC72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954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589A0-D2B5-0462-50E6-E48BF911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70E07-212D-B202-7AC4-83023F95C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D65A02-A00D-C100-1C6E-25E5DA341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F1FC4-7711-57D7-A53C-CCBBC692C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7187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972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74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572C-334B-4954-F7DC-A47F1DF9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CCA81A-B3B9-FADC-F3A8-92AD7CD5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ED1E59-524A-EAB8-CE7C-EC7BBB12F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599E0-56D4-5A79-123E-58E4A011E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569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687B-CFC2-3B6B-465F-575699B1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1C60CC-3E55-FDDB-B835-430521707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31FC22-52E1-C066-67D8-04417418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1CB50E-73D7-6CFE-EE1B-956C083E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194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8F2B-C586-40A2-090E-044EAAE5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F5F944-0B93-2D83-047D-A37B4737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43FDD-2E63-403B-70A4-95F3CB4F0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A60B2D-C96C-56C0-2260-708BA771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9219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A7D8-86FB-6438-28A8-E080834C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268F5D-D089-69EC-AB75-06A8DC9F0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94F091-6C77-AFA7-41AA-CD67FFD66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246324-50A8-33A0-F757-E7864049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795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71BA-335A-CE21-7B53-7EC92DE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7C7B6-9291-5F5F-3645-ADBA2B1E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2B7BA1-5511-5037-B5FF-C5848D815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A7D52-E55D-42EC-77E1-7ECC65877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9595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7764-0DBF-7426-C50C-DE9567A2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36FD27-D04D-D749-1D82-08790D9C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76412E-70EF-7E57-8ED6-4908D43F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DB024-EC9D-C779-CCD4-06D9F01FE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929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7088-82D3-4944-82A8-8D8AC1C3D067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56F2-D5A5-43D4-9A82-52F379204FE5}" type="datetime1">
              <a:rPr lang="de-CH" smtClean="0"/>
              <a:t>04.11.2024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200" i="1" dirty="0"/>
              <a:t>Modellierung von Platten</a:t>
            </a:r>
          </a:p>
          <a:p>
            <a:r>
              <a:rPr lang="de-CH" dirty="0"/>
              <a:t>Masterthesis</a:t>
            </a:r>
          </a:p>
          <a:p>
            <a:r>
              <a:rPr lang="de-CH" dirty="0"/>
              <a:t>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2145-B68C-B640-EB0A-15A7D63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F6FAB-4D95-911D-5F4A-5183A8C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10FE-4B46-83F1-6B29-36722C1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9908D-56FB-2FD7-640B-EB6CC00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6375D9-10CE-9378-AF24-CDBBC8A1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DB38-7C74-24CC-2C7D-008D6172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60FCF-2161-1CDE-6363-3E3DC5AF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602D2-BA36-1832-B0F2-E0257AA0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B18E-F86D-EBF3-1CB6-9E1D4966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65B08B-5844-D0ED-08A3-620A07CD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675-A7EF-4190-72AE-0A5A5661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9ADE5-719C-9EC6-B666-6E1C433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3A12A-A70B-ECD6-0AED-033F0BCD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ED0FD5-AB78-88A9-F5C9-50440A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39B5939-5545-D175-270A-22B7F1A7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2511-6012-4F37-5B0D-C205513D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AAED3-A770-E2CB-3F51-D9CE76E6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795FF3-ACC0-EA46-8983-55D8C0C2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D1BCBC-B0A1-CCDD-4A2D-0CEEF95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97503B-E343-CAEC-031A-25CDC40D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73" y="1393526"/>
            <a:ext cx="5961697" cy="49628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092A8A-48C9-9D6A-A99F-B53CB37F7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70" y="1703990"/>
            <a:ext cx="5939261" cy="37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FF14C-C5AF-1223-365B-98C4C91E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70E92-8535-BAA8-31BE-6D2B30A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47316-9C06-2818-B55C-175D3FE7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A52F9-1BC2-0128-5A7F-DB72286F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ACDDA6-1FB3-3964-554E-325B3BF3B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561" y="1847850"/>
            <a:ext cx="7020878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30FC-3A99-6FE4-9961-8F23AD4B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25254-455E-3F92-7133-EE73FED2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C11A7-3A73-44CA-823C-45C2443F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166CC8-BE81-7E4C-A237-F2BC3497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2C4CE0-7460-1750-A489-2142154E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98496" y="1612107"/>
            <a:ext cx="9982758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D6CD-B22D-AC85-0DA2-22849132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0A84D-E8B6-4FA3-8980-9CA5EA94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9EC21C-0E4B-1764-C3A0-D26D828C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9" name="Grafik 8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5D5FEAC-7F86-CEF9-55E6-72CA4E7C5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15094" r="15171" b="9350"/>
          <a:stretch/>
        </p:blipFill>
        <p:spPr>
          <a:xfrm>
            <a:off x="1820693" y="1439694"/>
            <a:ext cx="8550613" cy="46456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6FCA260-2DF2-B591-18BF-8F95646E0DE4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394436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5B0A-2BF2-4FA3-BA1F-47C7ACF0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6300-A853-A7C9-A2E9-D3D9ECE0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5307C-95CD-4FF2-BE08-F4A1155C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  <p:pic>
        <p:nvPicPr>
          <p:cNvPr id="5" name="Grafik 4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8746E43C-C59F-4FD1-56C3-2CE47267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12073" r="6170" b="5330"/>
          <a:stretch/>
        </p:blipFill>
        <p:spPr>
          <a:xfrm>
            <a:off x="1857984" y="1571691"/>
            <a:ext cx="8472790" cy="441434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06B8E0-249E-CFD1-3700-C44FAB7D1B1A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 err="1"/>
              <a:t>Tx</a:t>
            </a:r>
            <a:endParaRPr lang="de-CH" sz="2800" i="1" dirty="0"/>
          </a:p>
        </p:txBody>
      </p:sp>
    </p:spTree>
    <p:extLst>
      <p:ext uri="{BB962C8B-B14F-4D97-AF65-F5344CB8AC3E}">
        <p14:creationId xmlns:p14="http://schemas.microsoft.com/office/powerpoint/2010/main" val="13211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F12B-71E6-8F4E-0DBC-67C1B27F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DE9D6-0C3E-092A-6737-D76A639A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A12D2-ABF2-A3F1-79C9-C5652B4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D9CC8F-1493-8E06-6B73-6DCC31C1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31BD82-5B32-8E8C-70DF-04C7FB4D6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1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EEB9FC-C290-1597-50A3-0BCB55AEF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E677-F0DE-3840-303A-727570DA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214DF-8B46-3DF7-FEF0-E051FFBE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B6C11-67DB-3D7C-BC6B-7B55F821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61E24D-BBBB-B4DF-0A6F-AA71B16A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52E917-7648-202A-1FAE-5461C95A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7" y="1847850"/>
            <a:ext cx="5314073" cy="36215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EC90CC4-0D16-D903-FE2E-2102F359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Einführungsbeispiel Zweifeldträger</a:t>
            </a:r>
          </a:p>
          <a:p>
            <a:r>
              <a:rPr lang="de-CH" dirty="0"/>
              <a:t>Torsionsweicher Trägerrost</a:t>
            </a:r>
          </a:p>
          <a:p>
            <a:r>
              <a:rPr lang="de-CH" b="1" dirty="0"/>
              <a:t>Zweifeldplatte Thoma &amp; Niederberger</a:t>
            </a:r>
          </a:p>
          <a:p>
            <a:r>
              <a:rPr lang="de-CH" b="1" dirty="0"/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0AEE3-69F6-D786-5656-E6EE2BF0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F2CEE-70BF-75CA-13BE-2B1F9833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0383F2-5636-46AC-01D8-D36B450C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EB2F64-1DD1-1E01-CB56-7034D24F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B6A3FA-3D72-C03B-ADDB-AD790554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90" r="52535"/>
          <a:stretch/>
        </p:blipFill>
        <p:spPr>
          <a:xfrm>
            <a:off x="838200" y="1690688"/>
            <a:ext cx="3156155" cy="36288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69290DB-5A45-A3EB-045E-8CDFA295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7" y="1476013"/>
            <a:ext cx="5137313" cy="25475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14:cNvPr>
              <p14:cNvContentPartPr/>
              <p14:nvPr/>
            </p14:nvContentPartPr>
            <p14:xfrm>
              <a:off x="6479199" y="3674234"/>
              <a:ext cx="329400" cy="36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0559" y="3665594"/>
                <a:ext cx="3470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09883BE1-49AA-79F2-C96B-B79F59B486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198"/>
          <a:stretch/>
        </p:blipFill>
        <p:spPr>
          <a:xfrm>
            <a:off x="5575651" y="4572000"/>
            <a:ext cx="4791744" cy="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6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3EDA2-2BAD-EDB4-D960-E6066B96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A6217-E4EF-7F49-A8BE-A6B28787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723B9-32E5-6421-A093-9569F922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005EE4-F407-F809-1563-94A45D1F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58160" y="1444003"/>
            <a:ext cx="5872480" cy="52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5C5DFD-91F8-81D8-1B12-2FFACDF744D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8245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Versuch Jäger Löffel</a:t>
            </a:r>
          </a:p>
          <a:p>
            <a:pPr lvl="1"/>
            <a:r>
              <a:rPr lang="de-CH" dirty="0"/>
              <a:t>Ansatz zur Modellierung der Membrankräfte (Rahmen)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Modellierungen für Praxisbeispiele</a:t>
            </a:r>
          </a:p>
          <a:p>
            <a:pPr lvl="1"/>
            <a:r>
              <a:rPr lang="de-CH" dirty="0"/>
              <a:t>Kassettendecke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998EAA-E3CE-6848-E9EF-00592FF0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1" t="3614"/>
          <a:stretch/>
        </p:blipFill>
        <p:spPr>
          <a:xfrm>
            <a:off x="4815190" y="365125"/>
            <a:ext cx="7376809" cy="6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6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2769-F541-B3D1-128B-5BF58F8C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07E70-52D6-4BAC-37A9-E80799BE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B212D-4D76-610F-E00E-1F23C806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041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E4FA1C-6A8A-A97E-6A1F-70DE66FB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441837"/>
            <a:ext cx="5200650" cy="2419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44F793-6CFE-F4D7-955E-1E754228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084" y="1677806"/>
            <a:ext cx="2431431" cy="24054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1A8D90-4A86-D22C-34E8-6286CDAE1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4070350"/>
            <a:ext cx="594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/>
              <a:t>Tragverhalten von Plattentragwerken mittels nichtlinearen </a:t>
            </a:r>
            <a:r>
              <a:rPr lang="de-DE" b="1" dirty="0"/>
              <a:t>Trägerrostmodellen </a:t>
            </a:r>
            <a:r>
              <a:rPr lang="de-DE" dirty="0"/>
              <a:t>ermitteln.</a:t>
            </a:r>
          </a:p>
          <a:p>
            <a:pPr>
              <a:buFontTx/>
              <a:buChar char="-"/>
            </a:pPr>
            <a:r>
              <a:rPr lang="de-DE" dirty="0"/>
              <a:t>Basierend auf analytischen Verfahren auf Grundlage der Traglastverfahren</a:t>
            </a:r>
          </a:p>
          <a:p>
            <a:pPr>
              <a:buFontTx/>
              <a:buChar char="-"/>
            </a:pPr>
            <a:r>
              <a:rPr lang="de-DE" dirty="0"/>
              <a:t>Vergleich mit gut dokumentierten Versuchen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/>
              <a:t>Abgrenzung</a:t>
            </a:r>
          </a:p>
          <a:p>
            <a:pPr>
              <a:buFontTx/>
              <a:buChar char="-"/>
            </a:pPr>
            <a:r>
              <a:rPr lang="de-DE" dirty="0"/>
              <a:t>Biegetragverhalten (Biegung und Verdrillung)</a:t>
            </a:r>
          </a:p>
          <a:p>
            <a:pPr>
              <a:buFontTx/>
              <a:buChar char="-"/>
            </a:pPr>
            <a:r>
              <a:rPr lang="de-DE" dirty="0"/>
              <a:t>Membraneffekte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DF73C9-6681-C3D7-081A-ACC3D100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755" y="1439785"/>
            <a:ext cx="8426490" cy="2808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BEA670F-1951-CBCF-5B35-FA6CC0F0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374287" y="4207417"/>
            <a:ext cx="7443425" cy="2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96E7-0FA5-DF53-A02F-7BBEA444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B7C92-6391-5DD3-3B79-51BFD028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8BA148-ADCA-6EC2-D560-805C1920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9AE2D-C396-D219-B270-272EA8C9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220CC-0CCA-DAB6-332A-9BC722968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0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F7A49A-733D-3E65-3440-65895D77B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186014-9C6D-3A3F-D89F-3B8BBA4C17E3}"/>
              </a:ext>
            </a:extLst>
          </p:cNvPr>
          <p:cNvSpPr txBox="1"/>
          <p:nvPr/>
        </p:nvSpPr>
        <p:spPr>
          <a:xfrm>
            <a:off x="18190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42E2F-1711-091A-8002-E248C2D858D1}"/>
              </a:ext>
            </a:extLst>
          </p:cNvPr>
          <p:cNvSpPr txBox="1"/>
          <p:nvPr/>
        </p:nvSpPr>
        <p:spPr>
          <a:xfrm>
            <a:off x="74578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B500C</a:t>
            </a:r>
          </a:p>
        </p:txBody>
      </p:sp>
    </p:spTree>
    <p:extLst>
      <p:ext uri="{BB962C8B-B14F-4D97-AF65-F5344CB8AC3E}">
        <p14:creationId xmlns:p14="http://schemas.microsoft.com/office/powerpoint/2010/main" val="124107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2951-C177-3E5D-AF3B-0B034F41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2923A-43B4-C1F8-5B2C-EAE12AB6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8A6B4-4971-E89A-89E7-4A861D6E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B4168-1518-10D0-4E69-2E6CEB45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27EE83-306F-11F2-22F3-D5BA756CC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2755" y="3589369"/>
            <a:ext cx="8426490" cy="22440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953F51-0488-0A36-D4C2-3BD971FC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0796" y="2090755"/>
            <a:ext cx="3010407" cy="2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E24F-0812-86EA-A294-54234676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43CF1-E072-8173-7DC4-878F7BC6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9112C-5238-EFBF-726C-24209923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DF4CF-CBEE-0928-359A-AB9D3D9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CBB2E7-6EAE-63E4-62BA-F28507E0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80133" y="1690688"/>
            <a:ext cx="11733933" cy="45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FEED-3A66-28B0-3914-6DF792FF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3A699-15BA-CD74-6FA1-D17F4F8A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26149-CAAD-D701-4D4D-BD02E209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9548D-55DB-7B94-CBA6-9A412E28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83C8D-DC64-B42B-C3D8-2D985B88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0" y="1545877"/>
            <a:ext cx="5905565" cy="45307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32FA22-8474-F25F-AEA1-9B541178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389" y="3562345"/>
            <a:ext cx="6285546" cy="18845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/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de-CH" sz="18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100.0 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1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1FEC-58E8-55C6-6F21-4424EBC1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8FD02-0B45-9E40-6813-AD12ED5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EB9CD-77B1-FB6F-9610-3DBDE63C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BF3B30-F1A0-20E3-F4BE-4E56AF43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0D9EE72-45B7-A3FE-35E3-C8472458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2" ma:contentTypeDescription="Ein neues Dokument erstellen." ma:contentTypeScope="" ma:versionID="ff628b4cbce79af21c8badf9a790b240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a2eea78eac3da52864bfbfc0531e975e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71025E-FD00-41E1-99BA-127E49BB06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B6AF87-9840-48B7-BD86-DAEC582A510B}">
  <ds:schemaRefs>
    <ds:schemaRef ds:uri="http://schemas.microsoft.com/office/2006/metadata/properties"/>
    <ds:schemaRef ds:uri="http://schemas.microsoft.com/office/infopath/2007/PartnerControls"/>
    <ds:schemaRef ds:uri="e6461647-26d1-4774-8a46-1d0ecb95bb7c"/>
    <ds:schemaRef ds:uri="0166cafd-6eab-4e0e-93b7-6e044cfe5ebc"/>
  </ds:schemaRefs>
</ds:datastoreItem>
</file>

<file path=customXml/itemProps3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Breitbild</PresentationFormat>
  <Paragraphs>98</Paragraphs>
  <Slides>24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Cambria Math</vt:lpstr>
      <vt:lpstr>Office</vt:lpstr>
      <vt:lpstr>Tragverhalten  von Stahlbeton</vt:lpstr>
      <vt:lpstr>Überblick </vt:lpstr>
      <vt:lpstr>Aufgabenstellung</vt:lpstr>
      <vt:lpstr>Einführungsbeispiel Zweifeldträger</vt:lpstr>
      <vt:lpstr>Einführungsbeispiel Zweifeldträger</vt:lpstr>
      <vt:lpstr>Einführungsbeispiel Zweifeldträger</vt:lpstr>
      <vt:lpstr>Einführungsbeispiel Zweifeldträger</vt:lpstr>
      <vt:lpstr>Torsionsweicher Trägerrost</vt:lpstr>
      <vt:lpstr>Torsionsweicher Trägerrost</vt:lpstr>
      <vt:lpstr>Torsionsweicher Trägerrost</vt:lpstr>
      <vt:lpstr>Torsionsweicher Trägerrost</vt:lpstr>
      <vt:lpstr>Torsionsweicher Trägerrost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Ausblick</vt:lpstr>
      <vt:lpstr>PowerPoint-Präsentation</vt:lpstr>
      <vt:lpstr>Rückblick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14</cp:revision>
  <dcterms:created xsi:type="dcterms:W3CDTF">2023-10-29T17:11:17Z</dcterms:created>
  <dcterms:modified xsi:type="dcterms:W3CDTF">2024-11-04T13:16:40Z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